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71" r:id="rId3"/>
    <p:sldId id="267" r:id="rId4"/>
    <p:sldId id="284" r:id="rId5"/>
    <p:sldId id="268" r:id="rId6"/>
    <p:sldId id="264" r:id="rId7"/>
    <p:sldId id="269" r:id="rId8"/>
    <p:sldId id="285" r:id="rId9"/>
    <p:sldId id="273" r:id="rId10"/>
    <p:sldId id="279" r:id="rId11"/>
    <p:sldId id="286" r:id="rId1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269FC-900C-4236-97E8-72126E3CF7C3}" type="datetimeFigureOut">
              <a:rPr lang="en-US" smtClean="0"/>
              <a:t>05-Apr-18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86AA5-FBB6-4ED0-A50A-C9D92AA1F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4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05-Apr-18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05-Apr-18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05-Apr-18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05-Apr-18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2133599"/>
          </a:xfrm>
        </p:spPr>
        <p:txBody>
          <a:bodyPr/>
          <a:lstStyle/>
          <a:p>
            <a:r>
              <a:rPr lang="en-US" b="1" dirty="0" smtClean="0"/>
              <a:t>“Impairment</a:t>
            </a:r>
            <a:r>
              <a:rPr lang="en-US" b="1" dirty="0"/>
              <a:t>,” </a:t>
            </a:r>
            <a:r>
              <a:rPr lang="en-US" b="1" dirty="0" smtClean="0"/>
              <a:t>“Disability</a:t>
            </a:r>
            <a:r>
              <a:rPr lang="en-US" b="1" dirty="0"/>
              <a:t>,” and </a:t>
            </a:r>
            <a:r>
              <a:rPr lang="en-US" b="1" dirty="0" smtClean="0"/>
              <a:t>“Handicap</a:t>
            </a:r>
            <a:r>
              <a:rPr lang="en-US" b="1" dirty="0"/>
              <a:t>,”</a:t>
            </a:r>
          </a:p>
        </p:txBody>
      </p:sp>
    </p:spTree>
    <p:extLst>
      <p:ext uri="{BB962C8B-B14F-4D97-AF65-F5344CB8AC3E}">
        <p14:creationId xmlns:p14="http://schemas.microsoft.com/office/powerpoint/2010/main" val="93945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All disabled people are impaired, and all handicapped people are disabled, </a:t>
            </a:r>
            <a:endParaRPr lang="en-US" dirty="0" smtClean="0"/>
          </a:p>
          <a:p>
            <a:pPr algn="just"/>
            <a:r>
              <a:rPr lang="en-US" dirty="0" smtClean="0"/>
              <a:t>but </a:t>
            </a:r>
            <a:r>
              <a:rPr lang="en-US" dirty="0"/>
              <a:t>a person can be impaired and not necessarily be disabled, and a person can be disabled without being handicapped.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31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0" b="1" dirty="0" smtClean="0"/>
          </a:p>
          <a:p>
            <a:pPr marL="0" indent="0" algn="ctr">
              <a:buNone/>
            </a:pPr>
            <a:r>
              <a:rPr lang="en-US" sz="8800" b="1" dirty="0" smtClean="0"/>
              <a:t>Thanks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2565850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</a:t>
            </a:r>
            <a:r>
              <a:rPr lang="en-US" dirty="0" smtClean="0"/>
              <a:t>word </a:t>
            </a:r>
            <a:r>
              <a:rPr lang="en-US" dirty="0"/>
              <a:t>“impairment,” “disability,” and “handicap,” are </a:t>
            </a:r>
            <a:r>
              <a:rPr lang="en-US" dirty="0" smtClean="0"/>
              <a:t>very common words, </a:t>
            </a:r>
            <a:r>
              <a:rPr lang="en-US" dirty="0"/>
              <a:t> </a:t>
            </a:r>
            <a:r>
              <a:rPr lang="en-US" dirty="0" smtClean="0"/>
              <a:t>each having different meanings.</a:t>
            </a:r>
          </a:p>
          <a:p>
            <a:pPr algn="just"/>
            <a:r>
              <a:rPr lang="en-US" dirty="0"/>
              <a:t>Impairment, disability and handicap are all related to conditions that make it hard or impossible for an individual to function in a normal capacity and the effect of those conditions.</a:t>
            </a:r>
          </a:p>
        </p:txBody>
      </p:sp>
    </p:spTree>
    <p:extLst>
      <p:ext uri="{BB962C8B-B14F-4D97-AF65-F5344CB8AC3E}">
        <p14:creationId xmlns:p14="http://schemas.microsoft.com/office/powerpoint/2010/main" val="107362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Impairment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Simply we can say that </a:t>
            </a:r>
            <a:r>
              <a:rPr lang="en-US" b="1" dirty="0" smtClean="0"/>
              <a:t>Impairment </a:t>
            </a:r>
            <a:r>
              <a:rPr lang="en-US" dirty="0"/>
              <a:t>is the abnormality itself, </a:t>
            </a:r>
            <a:r>
              <a:rPr lang="en-US" dirty="0" smtClean="0"/>
              <a:t>it is the weakness </a:t>
            </a:r>
            <a:r>
              <a:rPr lang="en-US" dirty="0"/>
              <a:t>or </a:t>
            </a:r>
            <a:r>
              <a:rPr lang="en-US" dirty="0" smtClean="0"/>
              <a:t>damage of the organ.</a:t>
            </a:r>
          </a:p>
          <a:p>
            <a:pPr algn="just"/>
            <a:r>
              <a:rPr lang="en-US" dirty="0" smtClean="0"/>
              <a:t>Impairment</a:t>
            </a:r>
            <a:r>
              <a:rPr lang="en-US" dirty="0"/>
              <a:t> </a:t>
            </a:r>
            <a:r>
              <a:rPr lang="en-US" dirty="0" smtClean="0"/>
              <a:t>is a </a:t>
            </a:r>
            <a:r>
              <a:rPr lang="en-US" dirty="0"/>
              <a:t>loss or abnormality of psychological, physiological, or anatomical structure or function.</a:t>
            </a:r>
          </a:p>
          <a:p>
            <a:pPr algn="just"/>
            <a:r>
              <a:rPr lang="en-US" dirty="0" smtClean="0"/>
              <a:t>'Impairment</a:t>
            </a:r>
            <a:r>
              <a:rPr lang="en-US" dirty="0"/>
              <a:t>' is concerned with the </a:t>
            </a:r>
            <a:r>
              <a:rPr lang="en-US" dirty="0" smtClean="0"/>
              <a:t>abnormalities </a:t>
            </a:r>
            <a:r>
              <a:rPr lang="en-US" dirty="0"/>
              <a:t>of body structure and appearance or of organ and system functioning, resulting from any cause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097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just"/>
            <a:r>
              <a:rPr lang="en-US" dirty="0"/>
              <a:t>Impairments are disturbances at the level of the organ which include defects in or loss of a limb, organ or other body structure, as well as defects in or loss of a mental function.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/>
              <a:t>Examples of impairments include blindness, deafness</a:t>
            </a:r>
            <a:r>
              <a:rPr lang="en-US"/>
              <a:t>, </a:t>
            </a:r>
            <a:r>
              <a:rPr lang="en-US" smtClean="0"/>
              <a:t>paralysis </a:t>
            </a:r>
            <a:r>
              <a:rPr lang="en-US" dirty="0"/>
              <a:t>of a limb, amputation of a limb; mental </a:t>
            </a:r>
            <a:r>
              <a:rPr lang="en-US" dirty="0" smtClean="0"/>
              <a:t>retardation</a:t>
            </a:r>
            <a:r>
              <a:rPr lang="en-US" dirty="0"/>
              <a:t> </a:t>
            </a:r>
            <a:r>
              <a:rPr lang="en-US" dirty="0" smtClean="0"/>
              <a:t>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25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Disability: any restriction or lack (resulting from an impairment) of the ability to perform an activity in the manner or within the range considered normal for a human being.</a:t>
            </a:r>
            <a:endParaRPr lang="en-US" dirty="0" smtClean="0"/>
          </a:p>
          <a:p>
            <a:pPr algn="just"/>
            <a:r>
              <a:rPr lang="en-US" dirty="0" smtClean="0"/>
              <a:t>Disability</a:t>
            </a:r>
            <a:r>
              <a:rPr lang="en-US" dirty="0"/>
              <a:t>' is the functional consequence of </a:t>
            </a:r>
            <a:r>
              <a:rPr lang="en-US" dirty="0" smtClean="0"/>
              <a:t>impairment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807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Disability </a:t>
            </a:r>
            <a:r>
              <a:rPr lang="en-US" dirty="0"/>
              <a:t>is the term used to define a restriction in the ability to perform a normal activity of daily living which someone of the same age is able to perform. </a:t>
            </a:r>
          </a:p>
          <a:p>
            <a:pPr algn="just"/>
            <a:r>
              <a:rPr lang="en-US" dirty="0"/>
              <a:t>“Disability” means the lack of ability to perform an activity in a manner that is considered to be normal.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33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Handicap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Handicap is a social </a:t>
            </a:r>
            <a:r>
              <a:rPr lang="en-US" dirty="0" smtClean="0"/>
              <a:t>construct / concept.</a:t>
            </a:r>
          </a:p>
          <a:p>
            <a:pPr algn="just"/>
            <a:r>
              <a:rPr lang="en-US" dirty="0" smtClean="0"/>
              <a:t>'Handicap</a:t>
            </a:r>
            <a:r>
              <a:rPr lang="en-US" dirty="0"/>
              <a:t>' relates to the disadvantages experienced in society by the individual, as a result of his/her disability.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is basically society and the physical environment what makes people handicapped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A handicap is a "disadvantage for a given individual, resulting from an impairment or disability, that limits or prevents the </a:t>
            </a:r>
            <a:r>
              <a:rPr lang="en-US" dirty="0" smtClean="0"/>
              <a:t>fulfillment </a:t>
            </a:r>
            <a:r>
              <a:rPr lang="en-US" dirty="0"/>
              <a:t>of a role that is </a:t>
            </a:r>
            <a:r>
              <a:rPr lang="en-US" dirty="0" smtClean="0"/>
              <a:t>normal, </a:t>
            </a:r>
            <a:r>
              <a:rPr lang="en-US" dirty="0"/>
              <a:t>(depending on age, sex and social and cultural factors) for that individual</a:t>
            </a:r>
            <a:r>
              <a:rPr lang="en-US" dirty="0" smtClean="0"/>
              <a:t>".</a:t>
            </a:r>
            <a:endParaRPr lang="en-US" dirty="0"/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785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Examples of handicaps include being </a:t>
            </a:r>
            <a:r>
              <a:rPr lang="en-US" dirty="0" smtClean="0"/>
              <a:t>restricted or </a:t>
            </a:r>
            <a:r>
              <a:rPr lang="en-US" dirty="0"/>
              <a:t>confined </a:t>
            </a:r>
            <a:r>
              <a:rPr lang="en-US" dirty="0" smtClean="0"/>
              <a:t>/ limited to </a:t>
            </a:r>
            <a:r>
              <a:rPr lang="en-US" dirty="0"/>
              <a:t>home; being unable to use </a:t>
            </a:r>
            <a:r>
              <a:rPr lang="en-US" dirty="0" smtClean="0"/>
              <a:t>public </a:t>
            </a:r>
            <a:r>
              <a:rPr lang="en-US" dirty="0"/>
              <a:t>transport; being socially isolated.</a:t>
            </a:r>
          </a:p>
          <a:p>
            <a:pPr algn="just"/>
            <a:r>
              <a:rPr lang="en-US" dirty="0"/>
              <a:t>It is evident from the definitions above that a handicap is the result both of an impairment and of environmental conditions.</a:t>
            </a:r>
            <a:endParaRPr lang="en-US" dirty="0" smtClean="0"/>
          </a:p>
          <a:p>
            <a:pPr algn="just"/>
            <a:r>
              <a:rPr lang="en-US" dirty="0" smtClean="0"/>
              <a:t>If </a:t>
            </a:r>
            <a:r>
              <a:rPr lang="en-US" dirty="0"/>
              <a:t>environmental barriers are taken away, the person will still be impaired, but not necessarily handicapped.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40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Simply we can say that, </a:t>
            </a:r>
            <a:r>
              <a:rPr lang="en-US" sz="3600" b="1" u="sng" dirty="0"/>
              <a:t>impairment</a:t>
            </a:r>
            <a:r>
              <a:rPr lang="en-US" sz="3600" b="1" dirty="0"/>
              <a:t> </a:t>
            </a:r>
            <a:r>
              <a:rPr lang="en-US" sz="3600" dirty="0"/>
              <a:t>refers to a problem with a structure or organ of the body; </a:t>
            </a:r>
            <a:r>
              <a:rPr lang="en-US" sz="3600" b="1" u="sng" dirty="0"/>
              <a:t>disability</a:t>
            </a:r>
            <a:r>
              <a:rPr lang="en-US" sz="3600" b="1" dirty="0"/>
              <a:t> </a:t>
            </a:r>
            <a:r>
              <a:rPr lang="en-US" sz="3600" dirty="0"/>
              <a:t>is a functional limitation with regard to a particular activity; and </a:t>
            </a:r>
            <a:r>
              <a:rPr lang="en-US" sz="3600" b="1" u="sng" dirty="0"/>
              <a:t>handicap</a:t>
            </a:r>
            <a:r>
              <a:rPr lang="en-US" sz="3600" b="1" dirty="0"/>
              <a:t> </a:t>
            </a:r>
            <a:r>
              <a:rPr lang="en-US" sz="3600" dirty="0"/>
              <a:t>refers to a disadvantage in filling a role in </a:t>
            </a:r>
            <a:r>
              <a:rPr lang="en-US" sz="3600" dirty="0" smtClean="0"/>
              <a:t>life.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1329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481</Words>
  <Application>Microsoft Office PowerPoint</Application>
  <PresentationFormat>On-screen Show (4:3)</PresentationFormat>
  <Paragraphs>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“Impairment,” “Disability,” and “Handicap,”</vt:lpstr>
      <vt:lpstr>PowerPoint Presentation</vt:lpstr>
      <vt:lpstr>Impairment</vt:lpstr>
      <vt:lpstr>PowerPoint Presentation</vt:lpstr>
      <vt:lpstr>Disability</vt:lpstr>
      <vt:lpstr>PowerPoint Presentation</vt:lpstr>
      <vt:lpstr>Handicap</vt:lpstr>
      <vt:lpstr>PowerPoint Presentation</vt:lpstr>
      <vt:lpstr>PowerPoint Presentation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Faiq Shah</dc:creator>
  <cp:lastModifiedBy>T540p</cp:lastModifiedBy>
  <cp:revision>227</cp:revision>
  <cp:lastPrinted>2018-04-05T11:30:11Z</cp:lastPrinted>
  <dcterms:created xsi:type="dcterms:W3CDTF">2006-08-16T00:00:00Z</dcterms:created>
  <dcterms:modified xsi:type="dcterms:W3CDTF">2018-04-05T11:30:15Z</dcterms:modified>
</cp:coreProperties>
</file>